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80957-E3A8-B1CC-F5C9-F60A39E2B3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0DC7C9-EA4D-B778-3C64-6AD828BF7C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F22F3-69C4-FCA6-DD1E-A19C57653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753F01-75DC-2228-6D17-A6646E146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68943-DA2F-6475-11CF-37AB8DCCE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96493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CAA92-E8CA-C45B-5C32-86A695F63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A1822E-671E-F9DA-733D-A45FC799DA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E02F-8053-EE19-765F-65DE31BA7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4101C-3DB1-0FEB-439C-D5FC964FF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8838A-47F5-1025-18CB-0272F74B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16781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D91448-CD23-3744-69DA-3A3122AAC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44336D-6A5B-065A-C1F6-4935FE12B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3F15C-592C-9B58-C459-D41DB60FB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1FA88-3DEB-AFF1-F220-513CF09D6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3F4B24-C248-0713-9ED8-5927D8F69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5325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9217D-46D7-034D-C4B1-D1560B5F5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02D0A-A1CA-4796-A847-1F12EDDF8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D6583-AEBD-E40E-4CC6-FB14B90DD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AD97F9-23CA-3C15-4AD5-278FEACB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9E61F-9BD3-C81F-D478-A75EA5E15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789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DC3F4-66D2-F8A7-6C56-B775DD6FE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6C212-8A71-7011-AB45-41AA4D563D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6DCD6-F458-C69F-F6C6-8B85BC4FA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AE555-1B73-A7C3-B5FE-15D221962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23E1F-EAE8-C1A8-2AD3-52DC1C5FE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418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1BE4B-D5CE-6320-8940-4B740ECF8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11493-5697-BE15-078D-78E740D5E9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BB7862-125D-F663-A471-DDD03D4DF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CA072C-97CB-A404-CF03-A02A9F2EC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2D489-AE1D-F6B0-357F-F002475AD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3CB4DC-313F-5B18-461B-1BD7221C1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023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6C14F-4C62-8E22-3C42-1EC9A4A4F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87B1C-6D78-4BCC-D9F9-8F29B2494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09EE72-F233-DF02-3B4D-77A4C06ECD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4F4CD1-7F40-A9E4-3CE5-771BF729AB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3B1CE-3FD6-D3A3-6688-3787DAAD15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FFDD6A-B3A5-CC47-8CE6-D7048D25C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C0D345-6F94-8EDB-207A-B65F53DF2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254988-CBB0-FE3D-A6B9-84137E615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19517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B8A3F-5230-D328-734A-0B2386137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A8B56-6A47-4C4A-8834-0598695A5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3FE8EB-7091-930B-9ACE-54BC5E0BE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EF037-F392-6D2C-0874-FFDF36BD3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5768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CB0AE5-C4BA-A198-9CAF-C7DADCACE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DE85C5-1113-8873-0873-44B65576A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1E04F4-088F-F8CE-4AE7-66B3BF1E3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7436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953D4-1424-D6BE-E8B3-BD580D8C3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A244F-A3A6-3CA9-5D06-234C9876A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60612-3640-A770-055E-BC86EAC5D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1C545C-5DA6-655E-0572-D8B030A14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8B3F1-91AE-913C-023C-F178E283D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9242B5-0204-B785-3076-834BA016F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25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63536-4733-B668-648A-6E75DD991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45EF25-5375-8E1A-BBCD-EE9C741CF3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2A1541-0F37-43FD-CB26-D617058BF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7267E-21B8-7090-1AA6-CA60993E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F8A152-2A05-370B-1244-1E59A6D5C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5A88E1-43B9-6582-6198-E52D26513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950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01B1DB-9D09-AA7B-EA96-C5E411731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576293-719E-793E-EE81-D72D3579A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0F1DE-5A79-53E5-81B3-D3318E5280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8CB03F-7052-455F-A9A4-ED0600646324}" type="datetimeFigureOut">
              <a:rPr lang="en-ZA" smtClean="0"/>
              <a:t>2024/04/12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9DEAD-2C9B-90E6-7CE9-E00BECB682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C7982-8754-F2C2-30C9-7443277A8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B41FF9-0B8D-4837-AC74-001984F6991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6854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8A9836-DD24-9C98-992A-EFFE3BEC92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16AF474A-DD63-E339-4221-AC2AEC120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23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University of the Free State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Mathys Labuschagne</dc:creator>
  <cp:lastModifiedBy>Mathys Labuschagne</cp:lastModifiedBy>
  <cp:revision>1</cp:revision>
  <dcterms:created xsi:type="dcterms:W3CDTF">2024-04-12T09:23:32Z</dcterms:created>
  <dcterms:modified xsi:type="dcterms:W3CDTF">2024-04-12T09:24:29Z</dcterms:modified>
</cp:coreProperties>
</file>